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7" r:id="rId3"/>
    <p:sldId id="268" r:id="rId4"/>
    <p:sldId id="269" r:id="rId5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563AA"/>
    <a:srgbClr val="13B794"/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47" d="100"/>
          <a:sy n="47" d="100"/>
        </p:scale>
        <p:origin x="77" y="7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peppercarrot.com/" TargetMode="Externa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00B05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Activités d’oral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r-FR" sz="4400" dirty="0"/>
              <a:t>Semaine 3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0559BA61-89C9-4C2C-89C2-BCC26C693E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 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5CB5A43C-7197-47E6-912D-F9A5F2AFA2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812677" cy="1813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82812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00CA2D03-493E-4957-8E2E-4B93E4D95AC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F0D44C4B-C6CF-4F04-8BEC-F778A95EAD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sp>
        <p:nvSpPr>
          <p:cNvPr id="8" name="Titre 1">
            <a:extLst>
              <a:ext uri="{FF2B5EF4-FFF2-40B4-BE49-F238E27FC236}">
                <a16:creationId xmlns:a16="http://schemas.microsoft.com/office/drawing/2014/main" id="{8A9585C7-0B91-4EDB-925F-135435B93CA1}"/>
              </a:ext>
            </a:extLst>
          </p:cNvPr>
          <p:cNvSpPr txBox="1">
            <a:spLocks/>
          </p:cNvSpPr>
          <p:nvPr/>
        </p:nvSpPr>
        <p:spPr>
          <a:xfrm>
            <a:off x="2508616" y="445982"/>
            <a:ext cx="4474840" cy="68119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1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Quelle est la règle ?</a:t>
            </a:r>
            <a:endParaRPr kumimoji="0" lang="fr-FR" sz="3200" b="1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j-ea"/>
              <a:cs typeface="+mj-cs"/>
            </a:endParaRPr>
          </a:p>
        </p:txBody>
      </p:sp>
      <p:sp>
        <p:nvSpPr>
          <p:cNvPr id="9" name="Espace réservé du texte 3">
            <a:extLst>
              <a:ext uri="{FF2B5EF4-FFF2-40B4-BE49-F238E27FC236}">
                <a16:creationId xmlns:a16="http://schemas.microsoft.com/office/drawing/2014/main" id="{5B31B09B-BD33-4CD6-A8E4-463FBA7D3B39}"/>
              </a:ext>
            </a:extLst>
          </p:cNvPr>
          <p:cNvSpPr txBox="1">
            <a:spLocks/>
          </p:cNvSpPr>
          <p:nvPr/>
        </p:nvSpPr>
        <p:spPr>
          <a:xfrm>
            <a:off x="2508616" y="1469144"/>
            <a:ext cx="8219256" cy="9361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2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Retrouve une règle d’orthographe</a:t>
            </a: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0" name="Espace réservé du contenu 5">
            <a:extLst>
              <a:ext uri="{FF2B5EF4-FFF2-40B4-BE49-F238E27FC236}">
                <a16:creationId xmlns:a16="http://schemas.microsoft.com/office/drawing/2014/main" id="{5A24A50B-9838-44C7-BED2-5CBB5E1961BE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372712" y="1953561"/>
            <a:ext cx="6408712" cy="3495662"/>
          </a:xfrm>
          <a:prstGeom prst="rect">
            <a:avLst/>
          </a:prstGeom>
        </p:spPr>
      </p:pic>
      <p:sp>
        <p:nvSpPr>
          <p:cNvPr id="11" name="ZoneTexte 10">
            <a:extLst>
              <a:ext uri="{FF2B5EF4-FFF2-40B4-BE49-F238E27FC236}">
                <a16:creationId xmlns:a16="http://schemas.microsoft.com/office/drawing/2014/main" id="{15CAFA9B-4561-4EDE-9EF6-92046A165AC8}"/>
              </a:ext>
            </a:extLst>
          </p:cNvPr>
          <p:cNvSpPr txBox="1"/>
          <p:nvPr/>
        </p:nvSpPr>
        <p:spPr>
          <a:xfrm>
            <a:off x="2508616" y="5789623"/>
            <a:ext cx="7923624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0" i="1" u="none" strike="noStrike" kern="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</a:rPr>
              <a:t>Oral 3 Je participe à des échanges.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0" i="1" u="none" strike="noStrike" kern="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</a:rPr>
              <a:t>V8 J’utilise </a:t>
            </a:r>
            <a:r>
              <a:rPr kumimoji="0" lang="fr-FR" sz="2000" b="0" i="1" u="none" strike="noStrike" kern="0" cap="none" spc="0" normalizeH="0" baseline="0" noProof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</a:rPr>
              <a:t>les homonymes</a:t>
            </a:r>
            <a:endParaRPr kumimoji="0" lang="fr-FR" sz="2000" b="0" i="1" u="none" strike="noStrike" kern="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0544421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00CA2D03-493E-4957-8E2E-4B93E4D95AC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F0D44C4B-C6CF-4F04-8BEC-F778A95EAD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sp>
        <p:nvSpPr>
          <p:cNvPr id="8" name="Titre 1">
            <a:extLst>
              <a:ext uri="{FF2B5EF4-FFF2-40B4-BE49-F238E27FC236}">
                <a16:creationId xmlns:a16="http://schemas.microsoft.com/office/drawing/2014/main" id="{BD19D471-CD0D-4D1A-8489-3145241D1CDE}"/>
              </a:ext>
            </a:extLst>
          </p:cNvPr>
          <p:cNvSpPr txBox="1">
            <a:spLocks/>
          </p:cNvSpPr>
          <p:nvPr/>
        </p:nvSpPr>
        <p:spPr>
          <a:xfrm>
            <a:off x="2114888" y="258802"/>
            <a:ext cx="3008313" cy="65799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1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Un poème</a:t>
            </a:r>
            <a:endParaRPr kumimoji="0" lang="fr-FR" sz="3200" b="1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j-ea"/>
              <a:cs typeface="+mj-cs"/>
            </a:endParaRPr>
          </a:p>
        </p:txBody>
      </p:sp>
      <p:sp>
        <p:nvSpPr>
          <p:cNvPr id="9" name="Espace réservé du texte 3">
            <a:extLst>
              <a:ext uri="{FF2B5EF4-FFF2-40B4-BE49-F238E27FC236}">
                <a16:creationId xmlns:a16="http://schemas.microsoft.com/office/drawing/2014/main" id="{B94527BB-0820-4D23-8E85-1C4E25A2DADC}"/>
              </a:ext>
            </a:extLst>
          </p:cNvPr>
          <p:cNvSpPr txBox="1">
            <a:spLocks/>
          </p:cNvSpPr>
          <p:nvPr/>
        </p:nvSpPr>
        <p:spPr>
          <a:xfrm>
            <a:off x="2130506" y="5655955"/>
            <a:ext cx="5249029" cy="8716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fr-FR" sz="1000" b="0" i="0" u="none" strike="noStrike" kern="120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2400" b="0" i="1" u="none" strike="noStrike" kern="1200" cap="none" spc="0" normalizeH="0" baseline="0" noProof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Oral 2 : Je mets en voix le poème.</a:t>
            </a:r>
            <a:endParaRPr kumimoji="0" lang="fr-FR" sz="24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" name="Espace réservé du contenu 4">
            <a:extLst>
              <a:ext uri="{FF2B5EF4-FFF2-40B4-BE49-F238E27FC236}">
                <a16:creationId xmlns:a16="http://schemas.microsoft.com/office/drawing/2014/main" id="{974A9A3E-DFFA-419A-9DCE-6A7DFCF2CC20}"/>
              </a:ext>
            </a:extLst>
          </p:cNvPr>
          <p:cNvSpPr txBox="1">
            <a:spLocks/>
          </p:cNvSpPr>
          <p:nvPr/>
        </p:nvSpPr>
        <p:spPr>
          <a:xfrm>
            <a:off x="2130506" y="2530351"/>
            <a:ext cx="4024894" cy="15086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32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Je récite mon poème.</a:t>
            </a:r>
            <a:endParaRPr kumimoji="0" lang="fr-FR" sz="2400" b="0" i="0" u="none" strike="noStrike" kern="120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fr-FR" sz="32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D609DEB1-C090-4A7C-8928-87625262444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43431" y="1475521"/>
            <a:ext cx="3724737" cy="3608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58906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00CA2D03-493E-4957-8E2E-4B93E4D95AC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F0D44C4B-C6CF-4F04-8BEC-F778A95EAD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67551068-ED4C-4272-A129-70B8BB40648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84653" y="1554317"/>
            <a:ext cx="8222693" cy="3749365"/>
          </a:xfrm>
          <a:prstGeom prst="rect">
            <a:avLst/>
          </a:prstGeom>
        </p:spPr>
      </p:pic>
      <p:sp>
        <p:nvSpPr>
          <p:cNvPr id="8" name="Titre 1">
            <a:extLst>
              <a:ext uri="{FF2B5EF4-FFF2-40B4-BE49-F238E27FC236}">
                <a16:creationId xmlns:a16="http://schemas.microsoft.com/office/drawing/2014/main" id="{216612C8-316C-4B90-A2D2-71A421A4AA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14195" y="410031"/>
            <a:ext cx="7560434" cy="681194"/>
          </a:xfrm>
        </p:spPr>
        <p:txBody>
          <a:bodyPr>
            <a:normAutofit fontScale="90000"/>
          </a:bodyPr>
          <a:lstStyle/>
          <a:p>
            <a:r>
              <a:rPr lang="fr-FR" sz="3200" b="1" dirty="0"/>
              <a:t>Mise en voix de la fin de la BD : Pepper et Carrot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99A67E94-EEE0-4052-B412-8791E1E0C3BB}"/>
              </a:ext>
            </a:extLst>
          </p:cNvPr>
          <p:cNvSpPr txBox="1"/>
          <p:nvPr/>
        </p:nvSpPr>
        <p:spPr>
          <a:xfrm>
            <a:off x="852621" y="5701309"/>
            <a:ext cx="7923624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200" b="0" i="1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Oral 2 : Je mets en voix un texte préparé. 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88E49AC5-0987-49E4-9C55-0187949276A3}"/>
              </a:ext>
            </a:extLst>
          </p:cNvPr>
          <p:cNvSpPr txBox="1"/>
          <p:nvPr/>
        </p:nvSpPr>
        <p:spPr>
          <a:xfrm>
            <a:off x="6712247" y="5516642"/>
            <a:ext cx="3019582" cy="800219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400" b="1" dirty="0">
                <a:solidFill>
                  <a:srgbClr val="412813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Copyright © David </a:t>
            </a:r>
            <a:r>
              <a:rPr lang="fr-FR" sz="1400" b="1" dirty="0" err="1">
                <a:solidFill>
                  <a:srgbClr val="412813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Revoy</a:t>
            </a:r>
            <a:r>
              <a:rPr lang="fr-FR" sz="1400" b="1" dirty="0">
                <a:solidFill>
                  <a:srgbClr val="412813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2021.</a:t>
            </a:r>
            <a:br>
              <a:rPr lang="fr-FR" sz="1400" b="1" dirty="0">
                <a:solidFill>
                  <a:srgbClr val="412813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</a:br>
            <a:r>
              <a:rPr lang="fr-FR" sz="1400" b="1" u="sng" dirty="0">
                <a:solidFill>
                  <a:srgbClr val="175EB3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5"/>
              </a:rPr>
              <a:t>www.peppercarrot.com</a:t>
            </a:r>
            <a:br>
              <a:rPr lang="fr-FR" sz="1800" b="1" dirty="0">
                <a:solidFill>
                  <a:srgbClr val="412813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</a:b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146391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</TotalTime>
  <Words>87</Words>
  <Application>Microsoft Office PowerPoint</Application>
  <PresentationFormat>Grand écran</PresentationFormat>
  <Paragraphs>17</Paragraphs>
  <Slides>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Thème Office</vt:lpstr>
      <vt:lpstr>Activités d’oral</vt:lpstr>
      <vt:lpstr>Présentation PowerPoint</vt:lpstr>
      <vt:lpstr>Présentation PowerPoint</vt:lpstr>
      <vt:lpstr>Mise en voix de la fin de la BD : Pepper et Carrot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20</cp:revision>
  <dcterms:created xsi:type="dcterms:W3CDTF">2021-07-17T07:25:24Z</dcterms:created>
  <dcterms:modified xsi:type="dcterms:W3CDTF">2022-02-15T13:44:21Z</dcterms:modified>
</cp:coreProperties>
</file>